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74" r:id="rId3"/>
    <p:sldId id="502" r:id="rId5"/>
    <p:sldId id="503" r:id="rId6"/>
    <p:sldId id="504" r:id="rId7"/>
  </p:sldIdLst>
  <p:sldSz cx="12198350" cy="6859270"/>
  <p:notesSz cx="6858000" cy="9144000"/>
  <p:embeddedFontLst>
    <p:embeddedFont>
      <p:font typeface="黑体" panose="02010609060101010101" charset="-122"/>
      <p:regular r:id="rId11"/>
    </p:embeddedFont>
    <p:embeddedFont>
      <p:font typeface="Arial Black" panose="020B0A04020102020204" pitchFamily="34" charset="0"/>
      <p:bold r:id="rId12"/>
    </p:embeddedFont>
    <p:embeddedFont>
      <p:font typeface="微软雅黑" panose="020B0503020204020204" pitchFamily="34" charset="-122"/>
      <p:regular r:id="rId13"/>
    </p:embeddedFont>
    <p:embeddedFont>
      <p:font typeface="华文楷体" panose="02010600040101010101" pitchFamily="2" charset="-122"/>
      <p:regular r:id="rId14"/>
    </p:embeddedFont>
    <p:embeddedFont>
      <p:font typeface="楷体" panose="02010609060101010101" charset="-122"/>
      <p:regular r:id="rId15"/>
    </p:embeddedFont>
    <p:embeddedFont>
      <p:font typeface="Calibri" panose="020F0502020204030204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zh-CN"/>
    </a:defPPr>
    <a:lvl1pPr marL="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6" userDrawn="1">
          <p15:clr>
            <a:srgbClr val="A4A3A4"/>
          </p15:clr>
        </p15:guide>
        <p15:guide id="3" pos="304" userDrawn="1">
          <p15:clr>
            <a:srgbClr val="A4A3A4"/>
          </p15:clr>
        </p15:guide>
        <p15:guide id="4" pos="1846" userDrawn="1">
          <p15:clr>
            <a:srgbClr val="A4A3A4"/>
          </p15:clr>
        </p15:guide>
        <p15:guide id="5" pos="1207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3.xml"/><Relationship Id="rId2" Type="http://schemas.openxmlformats.org/officeDocument/2006/relationships/theme" Target="theme/theme1.xml"/><Relationship Id="rId19" Type="http://schemas.openxmlformats.org/officeDocument/2006/relationships/font" Target="fonts/font9.fntdata"/><Relationship Id="rId18" Type="http://schemas.openxmlformats.org/officeDocument/2006/relationships/font" Target="fonts/font8.fntdata"/><Relationship Id="rId17" Type="http://schemas.openxmlformats.org/officeDocument/2006/relationships/font" Target="fonts/font7.fntdata"/><Relationship Id="rId16" Type="http://schemas.openxmlformats.org/officeDocument/2006/relationships/font" Target="fonts/font6.fntdata"/><Relationship Id="rId15" Type="http://schemas.openxmlformats.org/officeDocument/2006/relationships/font" Target="fonts/font5.fntdata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9" Type="http://schemas.openxmlformats.org/officeDocument/2006/relationships/theme" Target="../theme/theme1.xml"/><Relationship Id="rId38" Type="http://schemas.openxmlformats.org/officeDocument/2006/relationships/image" Target="../media/image4.jpeg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6.xml"/><Relationship Id="rId7" Type="http://schemas.openxmlformats.org/officeDocument/2006/relationships/image" Target="../media/image9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slideLayout" Target="../slideLayouts/slideLayout4.xml"/><Relationship Id="rId18" Type="http://schemas.openxmlformats.org/officeDocument/2006/relationships/image" Target="../media/image13.png"/><Relationship Id="rId17" Type="http://schemas.openxmlformats.org/officeDocument/2006/relationships/image" Target="../media/image12.png"/><Relationship Id="rId16" Type="http://schemas.openxmlformats.org/officeDocument/2006/relationships/tags" Target="../tags/tag12.xml"/><Relationship Id="rId15" Type="http://schemas.openxmlformats.org/officeDocument/2006/relationships/image" Target="../media/image11.png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tags/tag1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2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3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4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5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6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7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8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9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10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11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12.xml><?xml version="1.0" encoding="utf-8"?>
<p:tagLst xmlns:p="http://schemas.openxmlformats.org/presentationml/2006/main">
  <p:tag name="KSO_WM_DIAGRAM_VIRTUALLY_FRAME" val="{&quot;height&quot;:202.8252755905512,&quot;left&quot;:34.209999999999994,&quot;top&quot;:188.87661417322835,&quot;width&quot;:589.9799999999999}"/>
</p:tagLst>
</file>

<file path=ppt/tags/tag13.xml><?xml version="1.0" encoding="utf-8"?>
<p:tagLst xmlns:p="http://schemas.openxmlformats.org/presentationml/2006/main">
  <p:tag name="ISPRING_ULTRA_SCORM_SLIDE_COUNT" val="4"/>
  <p:tag name="ISPRING_PRESENTATION_TITLE" val="PowerPoint 演示文稿"/>
</p:tagLst>
</file>