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8" r:id="rId4"/>
    <p:sldId id="258" r:id="rId6"/>
    <p:sldId id="259" r:id="rId7"/>
    <p:sldId id="260" r:id="rId8"/>
    <p:sldId id="288" r:id="rId9"/>
    <p:sldId id="289" r:id="rId10"/>
    <p:sldId id="349" r:id="rId11"/>
    <p:sldId id="299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