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DA2"/>
    <a:srgbClr val="C4C7CB"/>
    <a:srgbClr val="FDFDFD"/>
    <a:srgbClr val="F79600"/>
    <a:srgbClr val="3992DB"/>
    <a:srgbClr val="0F1836"/>
    <a:srgbClr val="D9D9D9"/>
    <a:srgbClr val="DCDEE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935" autoAdjust="0"/>
    <p:restoredTop sz="94660" autoAdjust="0"/>
  </p:normalViewPr>
  <p:slideViewPr>
    <p:cSldViewPr>
      <p:cViewPr varScale="1">
        <p:scale>
          <a:sx n="98" d="100"/>
          <a:sy n="98" d="100"/>
        </p:scale>
        <p:origin x="-876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34" y="58"/>
      </p:cViewPr>
      <p:guideLst>
        <p:guide orient="horz" pos="2880"/>
        <p:guide pos="2156"/>
      </p:guideLst>
    </p:cSldViewPr>
  </p:notesViewPr>
  <p:gridSpacing cx="73736200" cy="73736200"/>
</p:viewPr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Write Your Title Here"/>
  <p:tag name="ISLIDE.GUIDESSETTING" val="{&quot;Id&quot;:&quot;efe53659-92ed-4e53-ada0-f5fca1786ecf&quot;,&quot;Name&quot;:null,&quot;Kind&quot;:&quot;Custom&quot;,&quot;OldGuidesSetting&quot;:{&quot;HeaderHeight&quot;:0.0,&quot;FooterHeight&quot;:0.0,&quot;SideMargin&quot;:0.0,&quot;TopMargin&quot;:0.0,&quot;BottomMargin&quot;:0.0,&quot;IntervalMargin&quot;:0.0}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44bb4eb-6a05-41ce-9d15-f36a130a48cd}"/>
  <p:tag name="TABLE_ENDDRAG_ORIGIN_RECT" val="537*78"/>
  <p:tag name="TABLE_ENDDRAG_RECT" val="99*252*537*78"/>
</p:tagLst>
</file>

<file path=ppt/theme/theme1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924</Words>
  <Application>WPS 演示</Application>
  <PresentationFormat>全屏显示(16:9)</PresentationFormat>
  <Paragraphs>106</Paragraphs>
  <Slides>16</Slides>
  <Notes>16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China</cp:lastModifiedBy>
  <cp:revision>129</cp:revision>
  <dcterms:created xsi:type="dcterms:W3CDTF">2015-12-11T17:46:00Z</dcterms:created>
  <dcterms:modified xsi:type="dcterms:W3CDTF">2021-02-21T10:51:56Z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