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 saveSubsetFonts="1">
  <p:sldMasterIdLst>
    <p:sldMasterId id="2147483648" r:id="rId1"/>
  </p:sldMasterIdLst>
  <p:notesMasterIdLst>
    <p:notesMasterId r:id="rId4"/>
  </p:notesMasterIdLst>
  <p:handoutMasterIdLst>
    <p:handoutMasterId r:id="rId15"/>
  </p:handoutMasterIdLst>
  <p:sldIdLst>
    <p:sldId id="370" r:id="rId3"/>
    <p:sldId id="361" r:id="rId5"/>
    <p:sldId id="376" r:id="rId6"/>
    <p:sldId id="377" r:id="rId7"/>
    <p:sldId id="378" r:id="rId8"/>
    <p:sldId id="379" r:id="rId9"/>
    <p:sldId id="380" r:id="rId10"/>
    <p:sldId id="381" r:id="rId11"/>
    <p:sldId id="382" r:id="rId12"/>
    <p:sldId id="383" r:id="rId13"/>
    <p:sldId id="375" r:id="rId14"/>
  </p:sldIdLst>
  <p:sldSz cx="12190095" cy="6859270"/>
  <p:notesSz cx="6858000" cy="9144000"/>
  <p:defaultTextStyle>
    <a:defPPr>
      <a:defRPr lang="zh-CN"/>
    </a:defPPr>
    <a:lvl1pPr marL="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4419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8839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3258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17678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72097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26580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810000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354195" algn="l" defTabSz="1088390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handoutMaster" Target="handoutMasters/handoutMaster1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2052-10.8.0.5562</vt:lpwstr>
  </property>
</Properties>
</file>